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038F5-F680-4D6C-9F2D-71275581DC44}" type="datetimeFigureOut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71178-0B89-4EBA-93C7-B63946346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535F-A771-445E-9C82-0B35EC8957B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9CB5-8413-48F5-A546-D6FEB833AB38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2B8E-6F2A-4614-81D2-EAEBBC3A0A8D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7E67-540A-4EE9-9B0F-1AA593D8971A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E5A-412C-4AE9-AFCD-052192F10AFC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6937-202D-4603-8799-EE022F445A5F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324E-B0AB-43EA-81C9-1EC239A9AC0B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87D6-2168-468D-A667-29A2E9C4B123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1B44-D74E-466D-A864-8BB726DC3321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86A-D29C-4732-A9E2-342A3C447316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1CC7-76CC-45BB-8293-37F898FCF35D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971A7-E610-4F85-B4BE-3A31EBF962E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by-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4F189-E6FB-4848-9BAF-F15968B5A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jpwebdevelopers/" TargetMode="External"/><Relationship Id="rId2" Type="http://schemas.openxmlformats.org/officeDocument/2006/relationships/hyperlink" Target="https://www.jpwebdevelopers.i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>Polymorphism in C++</a:t>
            </a:r>
            <a:endParaRPr lang="en-IN" sz="2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97814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9058" y="3000372"/>
            <a:ext cx="7125112" cy="4051437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18" y="1571612"/>
            <a:ext cx="607223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Thank</a:t>
            </a:r>
          </a:p>
          <a:p>
            <a:pPr algn="ctr">
              <a:buNone/>
            </a:pPr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You</a:t>
            </a: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JP Web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devolpers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Follow 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@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jpwebdevelopers</a:t>
            </a:r>
            <a:endParaRPr lang="en-US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7772400" cy="1470025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Polymorphism in C++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7143800" cy="4714908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word polymorphism means having many forms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Polymorphism is considered as one of the important features of Object Oriented Programming.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In simple words, we can define polymorphism as the ability of a message to be displayed in more than one form.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Example of Polymorphism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3857628"/>
            <a:ext cx="6143668" cy="2405071"/>
          </a:xfrm>
        </p:spPr>
      </p:pic>
      <p:sp>
        <p:nvSpPr>
          <p:cNvPr id="5" name="Rectangle 4"/>
          <p:cNvSpPr/>
          <p:nvPr/>
        </p:nvSpPr>
        <p:spPr>
          <a:xfrm>
            <a:off x="642910" y="1357298"/>
            <a:ext cx="73581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person at the same time can have different characteristics. Like a man at the same time is a father, a husband, an employee. So the same person posses different behavior in different situations. This is called polymorphism.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Types of Polymorphis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pic>
        <p:nvPicPr>
          <p:cNvPr id="4" name="Content Placeholder 3" descr="cpp-polymorphis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85926"/>
            <a:ext cx="8929718" cy="4214842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Compile time polymorphism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This type of polymorphism is achieved by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function overloading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operator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overloading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function overloading.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operator overloading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unction overloading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Function Overloading is defined as the process of having two or more function with the same name, but different in parameters is known as function overloading in 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++.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Operator Overloading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You can redefine or overload most of the built-in operators available in C++.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Overloaded operators are functions with special names: the keyword "operator" followed by the symbol for the operator being defined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Run Time Polymorphism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This type of polymorphism is achieved by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Function Overriding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Function Overriding :-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derived class defines same function as defined in its base class, it is known as function overriding in C++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virtual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function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virtual function is a member function which is declared within a base class and is re-defined(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Overriden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by a derived class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Functions are declared with a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virtual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keyword in base class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resolving of function call is done at Run-time.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49</TotalTime>
  <Words>241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Theme1</vt:lpstr>
      <vt:lpstr>Presentation  ON Polymorphism in C++</vt:lpstr>
      <vt:lpstr>Polymorphism in C++</vt:lpstr>
      <vt:lpstr>Example of Polymorphism</vt:lpstr>
      <vt:lpstr>Types of Polymorphism</vt:lpstr>
      <vt:lpstr>Compile time polymorphism</vt:lpstr>
      <vt:lpstr>Function overloading</vt:lpstr>
      <vt:lpstr>Operator Overloading</vt:lpstr>
      <vt:lpstr>Run Time Polymorphism</vt:lpstr>
      <vt:lpstr> virtual function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 in C++</dc:title>
  <dc:creator>pcw</dc:creator>
  <cp:lastModifiedBy>pcw</cp:lastModifiedBy>
  <cp:revision>9</cp:revision>
  <dcterms:created xsi:type="dcterms:W3CDTF">2021-06-26T14:14:32Z</dcterms:created>
  <dcterms:modified xsi:type="dcterms:W3CDTF">2021-06-27T17:32:33Z</dcterms:modified>
</cp:coreProperties>
</file>